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88" r:id="rId5"/>
    <p:sldId id="257" r:id="rId6"/>
    <p:sldId id="269" r:id="rId7"/>
    <p:sldId id="268" r:id="rId8"/>
    <p:sldId id="267" r:id="rId9"/>
    <p:sldId id="266" r:id="rId10"/>
    <p:sldId id="265" r:id="rId11"/>
    <p:sldId id="264" r:id="rId12"/>
    <p:sldId id="263" r:id="rId13"/>
    <p:sldId id="270" r:id="rId14"/>
    <p:sldId id="271" r:id="rId15"/>
    <p:sldId id="278" r:id="rId16"/>
    <p:sldId id="277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6" r:id="rId26"/>
    <p:sldId id="28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5942493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2428892"/>
          </a:xfrm>
        </p:spPr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b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«ДЕТСКИЙ САД№2п.КАЛЕВАЛА»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образовательной программы дошкольного образования МБДОУ»Детский сад №2 п.Калевала» 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3071834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СОДЕРЖАТЕЛЬНЫЙ  РАЗДЕЛ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1.задачи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содержание образовательной деятельности по каждой из образовательных областей для всех возрастных групп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вариативные формы, способы, методы и средства реализации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особенности образовательной деятельности разных видов и культурных практик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взаимодействие педагогического коллектива с семьями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способы поддержки детской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инициативы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направления и задачи коррекционно-развивающей работы (далее -КРР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рабочая программа воспитания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45720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86116" y="2714620"/>
            <a:ext cx="2357454" cy="135732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Образовательные области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071538" y="2285992"/>
            <a:ext cx="1928826" cy="107157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Речевое                          развитие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572264" y="2214554"/>
            <a:ext cx="2071702" cy="1143008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Познавательное развитие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500826" y="4143380"/>
            <a:ext cx="2143140" cy="1357322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28662" y="4143380"/>
            <a:ext cx="2143140" cy="121444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Физическое                 развитие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500430" y="4929198"/>
            <a:ext cx="2286016" cy="128588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214338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71464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Задачи и содержание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3214686"/>
            <a:ext cx="2214578" cy="257176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"Родина"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"Природа"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"Семья" 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"Человек"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"Жизнь" "Милосердие" "Добро" 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"Дружба" "Сотрудничество" "Труд"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72132" y="3214686"/>
            <a:ext cx="2000264" cy="300039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 года до 2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18.2.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лет до 3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18.3.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18.5.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6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18.6.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18.7.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3 лет до 4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18.4. ФОП ДО)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60" y="2857496"/>
            <a:ext cx="114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Познавательное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                           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и содержание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3643314"/>
            <a:ext cx="1785950" cy="271464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"Человек"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"Семья«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"Познание"                       "Родина"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"Природа"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3643314"/>
            <a:ext cx="3071834" cy="285752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 года до 2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19.2.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лет до 3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19.3.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19.5.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6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19.6.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19.7.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3 лет до 4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19.4. ФОП ДО)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Речевое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                               Задачи и содержание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071810"/>
            <a:ext cx="1714512" cy="207170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"Культура"                   "Красота"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3071810"/>
            <a:ext cx="3000396" cy="292895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 года до 2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20.2.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лет до 3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20.3.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20.5.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6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20.6.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20.7.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3 лет до 4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20.4. ФОП ДО)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                               Задачи и содержание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071810"/>
            <a:ext cx="1714512" cy="207170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"Культура"                     "Красота"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3071810"/>
            <a:ext cx="3000396" cy="292895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 года до 2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21.2.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лет до 3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21.3.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21.5.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6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21.6.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21.7.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3 лет до 4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21.4. ФОП ДО)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8312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Ценности                               Задачи и содержание</a:t>
            </a:r>
            <a:endParaRPr lang="ru-RU" sz="1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071810"/>
            <a:ext cx="1714512" cy="207170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"Жизнь"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"Здоровье"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3071810"/>
            <a:ext cx="3000396" cy="292895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/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1 года до 2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22.2.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2 лет до 3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22.3.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22.5.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6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22.6.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6 лет до 7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22.7. ФОП ДО)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3 лет до 4 лет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22.4. ФОП ДО)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30003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Вариативные формы, способы, методы и средства реализации Программы (п. 23. ФОП ДО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Формы, способы, методы и средства реализации Программы педагог определяет самостоятельно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70008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378621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образовательной деятельности разных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видов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культурных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практик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3071810"/>
            <a:ext cx="3643338" cy="364333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деятельность в ДОО включает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-образовательную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деятельность, осуществляемую в процессе организации различных видов детской деятельности;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-образовательную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деятельность, осуществляемую в ходе режимных процессов;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-самостоятельную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детей;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-взаимодействие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семьями детей по реализации образовательной программы ДО.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3071810"/>
            <a:ext cx="3214710" cy="35719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культурным практикам относят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-игровую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-продуктивную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-познавательно-исследовательскую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-коммуникативную практики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-чтение художественной литературы</a:t>
            </a:r>
            <a:endParaRPr lang="ru-RU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9737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Виды деятельности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571744"/>
            <a:ext cx="3214710" cy="414340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Ранний возраст(1год-3года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-предметная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-экспериментирование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материалами и веществами;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-ситуативно-деловое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общение со взрослым и эмоционально-практическое со сверстниками под руководством взрослого;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-двигательная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-игровая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-речевая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-изобразительная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и конструирование из мелкого и крупного строительного материала;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-самообслуживание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элементарные трудовые действия;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-музыкальная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деятельность.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2643182"/>
            <a:ext cx="3500462" cy="400052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Дошкольный возраст                                             (3 года -8 лет):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-игровая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-общение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 взрослым;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-речевая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-познавательно-исследовательская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и экспериментирование;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-изобразительная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 и конструирование из разных материалов по образцу, условию и замыслу ребёнка;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-двигательная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-элементарная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трудовая деятельность;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-музыкальная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214554"/>
            <a:ext cx="8229600" cy="4214842"/>
          </a:xfrm>
        </p:spPr>
        <p:txBody>
          <a:bodyPr>
            <a:normAutofit fontScale="90000"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образовательного учреждения –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 Муниципального бюджетного дошкольного образовательного учреждения «Детский сад №2 п.Калевала» (далее- Программа ) разработана в соответствии с федеральным государственным образовательным стандартом дошкольного образования (Приказ Министерства образования и науки Российской Федерации от 17 октября 2013 года № 1155) (далее – ФГОС ДО) и Федеральной образовательной программой дошкольного образования (Приказ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России от 25 ноября 2022 г. № 1028) (далее – ФОП ДО) </a:t>
            </a:r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https://www.garant.ru/products/ipo/prime/doc/405942493</a:t>
            </a:r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/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реализуется на государственном языке Российской Федерации и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обеспечивает разностороннее развитие детей от 2 месяцев до 8 лет с учётом их возрастных и индивидуальных особенностей по основным направлениям - физическому, социально-коммуникативному, познавательному, речевому и художественно-эстетическому.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Порядок комплектования Учреждения детьми определяется Учредителем в соответствии с законодательством РФ и закреплён в уставе МБДОУ «Детский сад №2 п.Калевала». Общие требования к приему воспитанников в МБДОУ «Детский сад №2 п.Калевала» определяется законодательством Российской Федерации и законодательством Республики Карелия.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507209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Условия поддержки детской инициативы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1)уделять внимание развитию детского интереса к окружающему миру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2)организовывать ситуации, способствующие активизации личного опыта ребёнка в деятельности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3)расширять и усложнять в соответствии с возможностями и особенностями развития детей область задач, которые ребёнок способен и желает решить самостоятельно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4)поощрять проявление детской инициативы в течение всего дня пребывания ребёнка в ДОО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5)создавать условия для развития произвольности в деятельности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6)поощрять и поддерживать желание детей получить результат деятельности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7)внимательно наблюдать за процессом самостоятельной деятельности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детей,в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случае необходимости оказывать детям помощь,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ностремиться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 её дозированию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8) поддерживать у детей чувство гордости и радости от успешных самостоятельных действий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Проявления детской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инициативы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лет до 4 лет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25.5. ФОП ДО)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4 лет до 5 лет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25.6. ФОП ДО)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 5 лет до 7 лет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(п. 25.7. ФОП ДО)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492922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семьями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обучающихся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ознакомление родителей с результатами работы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ДОУ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общих родительских собраниях, анализом участия родительской общественности в жизни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-ознакомление родителей с содержанием работы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направленной на физическое, психическое и социально-эмоциональное развитие ребенка;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участие в составлении планов: спортивных и культурно-массовых мероприятий, работы родительского комитета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целенаправленная работа, пропагандирующая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общественное дошкольное воспитание в его разных формах;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 </a:t>
            </a:r>
            <a:br>
              <a:rPr lang="ru-RU" sz="2000" dirty="0" smtClean="0"/>
            </a:b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643470"/>
          </a:xfrm>
        </p:spPr>
        <p:txBody>
          <a:bodyPr>
            <a:normAutofit fontScale="90000"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работы МБДОУ «Детский сад №2» с детьми с ОВЗ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включает раздел коррекционно-развивающей работы.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Коррекционно-развивающая работа с детьми ОВЗ и/или детьми-инвалидами, получившими статус в установленном порядке выстраивается согласно нозологическим группам и направлена на: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1.Предупреждение вторичных отклонений в развитии, затрудняющих образование и социализацию обучающихся.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2.Коррекцию нарушений психического развития.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3.Формирование у обучающихся механизмов компенсации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дефицитарных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функций, не поддающихся коррекции.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Выявление детей с ОВЗ в ДОУ происходит при тесном сотрудничестве с ПМПК (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комиссией). Психолого-педагогический консилиум ДОУ, в состав которого входят: педагог-психолог, специалисты, воспитатели разрабатывают индивидуальный образовательный маршрут для ребёнка на основании заключения ПМПК.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ППК ДОУ работает при тесном взаимодействии с родителями ребёнка с ОВЗ и только с согласия родителей проводится обследование развития ребёнка педагогом-психологом. Родители участвуют в составлении индивидуального образовательного маршрута ребёнка с ОВЗ. Специалисты и воспитатели подбирают методы и технологии обучения и воспитания ребёнка с ОВЗ, планируют время в режиме дня для занятий и самостоятельной активности детей, организуют развивающую среду. Образовательный процесс происходит в соответствии с потребностями ребёнка, образовательные условия организуются на основании диагностики образовательных потребностей ребёнка с ОВЗ.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2143140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Целевой раздел                                     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Организационный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 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раздел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09525" y="2000240"/>
            <a:ext cx="36273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Рабочая программа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воспитания</a:t>
            </a:r>
          </a:p>
          <a:p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3071810"/>
            <a:ext cx="1857388" cy="3357586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-цели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задачи воспитания;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-направления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воспитания:                             -патриотическое,                -духовно-нравственное,  -социальное,                    -познавательное,                           -физическое и оздоровительное,                               -трудовое,                                  -эстетическое;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целевые ориентиры воспитания детей.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3286124"/>
            <a:ext cx="2000264" cy="328614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-уклад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МДОУ;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-воспитывающая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среда;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-общности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МДОУ;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-задачи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воспитания в образовательных областях;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-формы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совместной деятельности в МДОУ;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-организация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РППС;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-социальное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партнерство.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3286124"/>
            <a:ext cx="2571768" cy="2071702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-кадровое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-нормативно-методическое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обеспечение;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-требования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 условиям работы с особыми категориями детей.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86058"/>
            <a:ext cx="8229600" cy="3714776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-Психолого-педагогические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условия реализации Программы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-Особенности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 развивающей предметно-пространственной среды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-Материально-техническое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программы, обеспеченность методическими материалами и средствами обучения и воспитания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-Перечень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литературных, музыкальных, художественных, анимационных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произведений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Кадровые условия реализации Программы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Режим и распорядок дня в дошкольных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группах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Календарный план воспитательной работы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0491" y="3244334"/>
            <a:ext cx="38157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64347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Описание материально – технического обеспечения программы, обеспеченности методическими материалами и средствами обучения и воспитания;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Проектная мощность детского сада, используемая в образовательных целях: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- 8 групп, в каждой имеются отдельные групповые, раздевальные и спальные комнаты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Музыкальный зал /Спортивный зал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Кабинет педагога – психолога, учителя-логопеда, музыкального руководителя,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Прогулочные участки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методическом кабинете предусматривается наличие методической литературы, дидактических пособий, демонстрационного и раздаточного материала для организации воспитательно-образовательного процесса с детьми.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0"/>
            <a:ext cx="9143999" cy="700085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64347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868" y="1928802"/>
            <a:ext cx="1365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Режим дня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режим пребывания 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85728"/>
            <a:ext cx="8429684" cy="646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429156"/>
          </a:xfrm>
        </p:spPr>
        <p:txBody>
          <a:bodyPr>
            <a:normAutofit fontScale="90000"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</a:rPr>
              <a:t>Ведущие цели деятельности МБДОУ «Детский сад № 2 п.Калевала»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</a:rPr>
              <a:t>1.приобщение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2.построение (структурирование) содержания образовательной деятельности на основе учета возрастных и индивидуальных особенностей развития;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3.создание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4.охрана и укрепление физического и психического здоровья детей, в том числе их эмоционального благополучия;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5.обеспечение 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6.обеспечение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</a:t>
            </a:r>
            <a:br>
              <a:rPr lang="ru-RU" sz="1400" dirty="0" smtClean="0">
                <a:solidFill>
                  <a:srgbClr val="C00000"/>
                </a:solidFill>
              </a:rPr>
            </a:br>
            <a:r>
              <a:rPr lang="ru-RU" sz="1400" dirty="0" smtClean="0">
                <a:solidFill>
                  <a:srgbClr val="C00000"/>
                </a:solidFill>
              </a:rPr>
              <a:t>7.достижение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 </a:t>
            </a:r>
            <a:br>
              <a:rPr lang="ru-RU" sz="1400" dirty="0" smtClean="0">
                <a:solidFill>
                  <a:srgbClr val="C00000"/>
                </a:solidFill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429156"/>
          </a:xfrm>
        </p:spPr>
        <p:txBody>
          <a:bodyPr>
            <a:normAutofit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Возрастные категории детей, на которые ориентирована программа.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2-х месяцев до 1 года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1 года до 2 лет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2 до 3 лет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3 до 4 лет.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4 до 5 лет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5 до 6 лет 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-от 6 до 8 лет </a:t>
            </a:r>
            <a:r>
              <a:rPr lang="ru-RU" sz="1400" dirty="0" smtClean="0">
                <a:solidFill>
                  <a:srgbClr val="C00000"/>
                </a:solidFill>
              </a:rPr>
              <a:t/>
            </a:r>
            <a:br>
              <a:rPr lang="ru-RU" sz="1400" dirty="0" smtClean="0">
                <a:solidFill>
                  <a:srgbClr val="C00000"/>
                </a:solidFill>
              </a:rPr>
            </a:b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229600" cy="3000396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состоит из: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Обязательная (инвариантная) часть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менее 60%)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формируемая участниками образовательных отношений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(вариативная)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(не более 40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%)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Вариативная часть включает различные направления, выбранные участниками образовательных отношений из числа парциальных и иных программ и/или созданных ими самостоятельно.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Вариативная часть Программы учитывает образовательные потребности, интересы и мотивы детей, членов их семей и педагогов и ориентирована на: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специфику национальных,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иных условий, в которых осуществляется образовательная деятельность;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выбор тех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коллектива; 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сложившиеся традиции Организации или Группы.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Овал 4"/>
          <p:cNvSpPr/>
          <p:nvPr/>
        </p:nvSpPr>
        <p:spPr>
          <a:xfrm>
            <a:off x="2928926" y="2285992"/>
            <a:ext cx="3071834" cy="71438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Структура ОП ДО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714348" y="3143248"/>
            <a:ext cx="2214578" cy="50006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Целевой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86116" y="3214686"/>
            <a:ext cx="2786082" cy="50006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Содержательный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29388" y="3143248"/>
            <a:ext cx="2428892" cy="571504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928662" y="4000504"/>
            <a:ext cx="1928826" cy="264320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-цели, задачи, принципы ФОП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-планируемые результаты освоения ФОП в разные периоды детства</a:t>
            </a: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-подходы к педагогической диагностике достижения планируемых результатов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14744" y="3929066"/>
            <a:ext cx="1928826" cy="264320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-задачи и содержание образовательной </a:t>
            </a:r>
            <a:r>
              <a:rPr lang="ru-RU" sz="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деятельности по образовательным областям во всех возрастных группах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-направления и задачи КРР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-рабочую программу воспитания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-иные материалы</a:t>
            </a:r>
          </a:p>
          <a:p>
            <a:pPr algn="ctr"/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58016" y="4000504"/>
            <a:ext cx="1928826" cy="2643206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Включает: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-психолого-педагогические, кадровые условия, МТО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-примерный режим дня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-примерный перечень произведений искусства</a:t>
            </a:r>
          </a:p>
          <a:p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-примерный календарный план воспитательной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ЦЕЛЕВОЙ РАЗДЕЛ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Цель Программы-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 культурных традиций(п.41.1.ФОПДО).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 разработаны на основе ФГОСДО(п.1.6.ФГОСДО),уточнены и расширены в ФОПДО.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Новые задачи (п.14.2. ФОП ДО)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единых для РФ содержания ДО и планируемых результатов освоения образовательной программы ДО;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приобщение детей к базовым ценностям российского народа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жизнь, достоинство, права и свободы человека, патриотизм, гражданственность, высокие нравственные идеалы,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крепкая семья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созидательный труд, приоритет духовного над материальным,гуманизм,милосердие,справедливость,коллективизм,взаимопомощь и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взаимоуважение,историческая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память и преемственность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поколений,единство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народов России; создание условий для формирования ценностного отношения к окружающему </a:t>
            </a:r>
            <a:r>
              <a:rPr lang="ru-RU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миру,становления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опыта действий и поступков на основе осмысления ценностей;</a:t>
            </a:r>
            <a:b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построение(структурирование)содержанияобразовательнойдеятельностинаосновеучетавозрастныхииндивидуальныхособенностейразвития.</a:t>
            </a:r>
            <a:endParaRPr 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229600" cy="450059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освоения Программы</a:t>
            </a:r>
            <a:b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представляют собой возрастные характеристики возможных достижений </a:t>
            </a:r>
            <a:r>
              <a:rPr lang="ru-RU" sz="2000" dirty="0" smtClean="0">
                <a:solidFill>
                  <a:srgbClr val="C00000"/>
                </a:solidFill>
              </a:rPr>
              <a:t>ребёнка дошкольного возраста на разных возрастных этапах и к завершению ДО</a:t>
            </a:r>
            <a:r>
              <a:rPr lang="ru-RU" sz="2000" dirty="0" smtClean="0">
                <a:solidFill>
                  <a:srgbClr val="C00000"/>
                </a:solidFill>
              </a:rPr>
              <a:t>.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К 5 годам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(п. 15.3.2. ФОП)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К 3 годам 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(п. 15.2. ФОП)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К 6 годам 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(п.15.3.3. ФОП</a:t>
            </a:r>
            <a:r>
              <a:rPr lang="ru-RU" sz="2000" dirty="0" smtClean="0">
                <a:solidFill>
                  <a:srgbClr val="C00000"/>
                </a:solidFill>
              </a:rPr>
              <a:t>)</a:t>
            </a:r>
            <a:br>
              <a:rPr lang="ru-RU" sz="2000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На этапе завершения освоения программы </a:t>
            </a:r>
            <a:r>
              <a:rPr lang="ru-RU" sz="2000" b="1" dirty="0" smtClean="0">
                <a:solidFill>
                  <a:srgbClr val="C00000"/>
                </a:solidFill>
              </a:rPr>
              <a:t>(</a:t>
            </a:r>
            <a:r>
              <a:rPr lang="ru-RU" sz="2000" b="1" dirty="0" smtClean="0">
                <a:solidFill>
                  <a:srgbClr val="C00000"/>
                </a:solidFill>
              </a:rPr>
              <a:t>к концу дошкольного возраста)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dirty="0" smtClean="0">
                <a:solidFill>
                  <a:srgbClr val="C00000"/>
                </a:solidFill>
              </a:rPr>
              <a:t>(п.15.4. ФОП)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614793703_131-p-fon-dlya-detskoi-prezentatsii-kartinki-1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492922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Педагогическая диагностика достижений планируемых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результатов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направлена на изучение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умений ребёнка,егоинтересов,предпочтений,склонностей,личностныхособенностей,способов взаимодействия со взрослыми и сверстниками, получения информации о динамике возрастного развития ребёнка и успешности </a:t>
            </a:r>
            <a:r>
              <a:rPr lang="ru-RU" sz="1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освоенияим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Программы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Результаты педагогической диагностики(мониторинга)могут использоваться исключительно для решения следующих образовательных задач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1)индивидуализации образования(в том числе поддержки ребёнка, построения его образовательной траектории или профессиональной коррекции особенностей его развития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2)оптимизации работы с группой детей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Диагностика уровня индивидуального развития детей проводится 2раза в год: в начале учебного года(сентябрь)и в конце учебного года(май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975</Words>
  <PresentationFormat>Экран (4:3)</PresentationFormat>
  <Paragraphs>179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МУНИЦИПАЛЬНОЕ БЮДЖЕТНОЕ ДОШКОЛЬНОЕ ОБРАЗОВАТЕЛЬНОЕ УЧРЕЖДЕНИЕ «ДЕТСКИЙ САД№2п.КАЛЕВАЛА»   Краткая презентация образовательной программы дошкольного образования МБДОУ»Детский сад №2 п.Калевала»  </vt:lpstr>
      <vt:lpstr>Образовательная программа  дошкольного образовательного учреждения – локальный нормативный акт, определяющий содержание дошкольного образования в дошкольном образовательном учреждении   Образовательная программа  Муниципального бюджетного дошкольного образовательного учреждения «Детский сад №2 п.Калевала» (далее- Программа ) разработана в соответствии с федеральным государственным образовательным стандартом дошкольного образования (Приказ Министерства образования и науки Российской Федерации от 17 октября 2013 года № 1155) (далее – ФГОС ДО) и Федеральной образовательной программой дошкольного образования (Приказ Минпросвещения России от 25 ноября 2022 г. № 1028) (далее – ФОП ДО) https://www.garant.ru/products/ipo/prime/doc/405942493/   Программа реализуется на государственном языке Российской Федерации и   обеспечивает разностороннее развитие детей от 2 месяцев до 8 лет с учётом их возрастных и индивидуальных особенностей по основным направлениям - физическому, социально-коммуникативному, познавательному, речевому и художественно-эстетическому. Порядок комплектования Учреждения детьми определяется Учредителем в соответствии с законодательством РФ и закреплён в уставе МБДОУ «Детский сад №2 п.Калевала». Общие требования к приему воспитанников в МБДОУ «Детский сад №2 п.Калевала» определяется законодательством Российской Федерации и законодательством Республики Карелия.    </vt:lpstr>
      <vt:lpstr>Ведущие цели деятельности МБДОУ «Детский сад № 2 п.Калевала» : 1.приобщение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  2.построение (структурирование) содержания образовательной деятельности на основе учета возрастных и индивидуальных особенностей развития;  3.создание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  4.охрана и укрепление физического и психического здоровья детей, в том числе их эмоционального благополучия;  5.обеспечение 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ответственности;  6.обеспечение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 7.достижение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  </vt:lpstr>
      <vt:lpstr>Возрастные категории детей, на которые ориентирована программа.   -от 2-х месяцев до 1 года  -от 1 года до 2 лет  -от 2 до 3 лет  -от 3 до 4 лет.  -от 4 до 5 лет  -от 5 до 6 лет  -от 6 до 8 лет  </vt:lpstr>
      <vt:lpstr>   Программа состоит из:    Обязательная (инвариантная) часть  (не менее 60%)   Часть, формируемая участниками образовательных отношений (вариативная) (не более 40%)  Вариативная часть включает различные направления, выбранные участниками образовательных отношений из числа парциальных и иных программ и/или созданных ими самостоятельно.  Вариативная часть Программы учитывает образовательные потребности, интересы и мотивы детей, членов их семей и педагогов и ориентирована на:  - специфику национальных, социокультурных и иных условий, в которых осуществляется образовательная деятельность;  - выбор тех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коллектива;  - сложившиеся традиции Организации или Группы.  </vt:lpstr>
      <vt:lpstr>Слайд 6</vt:lpstr>
      <vt:lpstr>ЦЕЛЕВОЙ РАЗДЕЛ  Цель Программы-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 культурных традиций(п.41.1.ФОПДО). Задачи разработаны на основе ФГОСДО(п.1.6.ФГОСДО),уточнены и расширены в ФОПДО. Новые задачи (п.14.2. ФОП ДО) обеспечение единых для РФ содержания ДО и планируемых результатов освоения образовательной программы ДО; приобщение детей к базовым ценностям российского народа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материальным,гуманизм,милосердие,справедливость,коллективизм,взаимопомощь и взаимоуважение,историческая память и преемственность поколений,единство народов России; создание условий для формирования ценностного отношения к окружающему миру,становления опыта действий и поступков на основе осмысления ценностей; построение(структурирование)содержанияобразовательнойдеятельностинаосновеучетавозрастныхииндивидуальныхособенностейразвития.</vt:lpstr>
      <vt:lpstr>Планируемые результаты освоения Программы представляют собой возрастные характеристики возможных достижений ребёнка дошкольного возраста на разных возрастных этапах и к завершению ДО. К 5 годам (п. 15.3.2. ФОП) К 3 годам  (п. 15.2. ФОП) К 6 годам  (п.15.3.3. ФОП) На этапе завершения освоения программы (к концу дошкольного возраста)  (п.15.4. ФОП)</vt:lpstr>
      <vt:lpstr>Педагогическая диагностика достижений планируемых результатов направлена на изучение деятельностных умений ребёнка,егоинтересов,предпочтений,склонностей,личностныхособенностей,способов взаимодействия со взрослыми и сверстниками, получения информации о динамике возрастного развития ребёнка и успешности освоенияим Программы. Результаты педагогической диагностики(мониторинга)могут использоваться исключительно для решения следующих образовательных задач: 1)индивидуализации образования(в том числе поддержки ребёнка, построения его образовательной траектории или профессиональной коррекции особенностей его развития); 2)оптимизации работы с группой детей. Диагностика уровня индивидуального развития детей проводится 2раза в год: в начале учебного года(сентябрь)и в конце учебного года(май)</vt:lpstr>
      <vt:lpstr>СОДЕРЖАТЕЛЬНЫЙ  РАЗДЕЛ 1.задачи и содержание образовательной деятельности по каждой из образовательных областей для всех возрастных групп обучающихся 2. вариативные формы, способы, методы и средства реализации программы 3. особенности образовательной деятельности разных видов и культурных практик  4. взаимодействие педагогического коллектива с семьями обучающихся 5. способы поддержки детской инициативы 6. направления и задачи коррекционно-развивающей работы (далее -КРР) 7. рабочая программа воспитания</vt:lpstr>
      <vt:lpstr>Слайд 11</vt:lpstr>
      <vt:lpstr>Социально-коммуникативное развитие                                                                                                                                              Задачи и содержание</vt:lpstr>
      <vt:lpstr>Познавательное развитие  Ценности                            Задачи и содержание</vt:lpstr>
      <vt:lpstr>Речевое развитие Ценности                               Задачи и содержание</vt:lpstr>
      <vt:lpstr>Художественно-эстетическое развитие  Ценности                               Задачи и содержание</vt:lpstr>
      <vt:lpstr>Физическое развитие  Ценности                               Задачи и содержание</vt:lpstr>
      <vt:lpstr>Вариативные формы, способы, методы и средства реализации Программы (п. 23. ФОП ДО)   Формы, способы, методы и средства реализации Программы педагог определяет самостоятельно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интересов. </vt:lpstr>
      <vt:lpstr>Особенности образовательной деятельности разных  видов и культурных практик  </vt:lpstr>
      <vt:lpstr>Виды деятельности детей </vt:lpstr>
      <vt:lpstr>Условия поддержки детской инициативы:  1)уделять внимание развитию детского интереса к окружающему миру; 2)организовывать ситуации, способствующие активизации личного опыта ребёнка в деятельности; 3)расширять и усложнять в соответствии с возможностями и особенностями развития детей область задач, которые ребёнок способен и желает решить самостоятельно; 4)поощрять проявление детской инициативы в течение всего дня пребывания ребёнка в ДОО; 5)создавать условия для развития произвольности в деятельности; 6)поощрять и поддерживать желание детей получить результат деятельности; 7)внимательно наблюдать за процессом самостоятельной деятельности детей,в случае необходимости оказывать детям помощь, ностремиться к её дозированию; 8) поддерживать у детей чувство гордости и радости от успешных самостоятельных действий.   Проявления детской инициативы От 3 лет до 4 лет (п. 25.5. ФОП ДО) От 4 лет до 5 лет (п. 25.6. ФОП ДО) От 5 лет до 7 лет (п. 25.7. ФОП ДО)</vt:lpstr>
      <vt:lpstr>Особенности взаимодействия педагогического коллектива  с семьями обучающихся  - ознакомление родителей с результатами работы ДОУ на общих родительских собраниях, анализом участия родительской общественности в жизни ДОУ;  -ознакомление родителей с содержанием работы ДОУ, направленной на физическое, психическое и социально-эмоциональное развитие ребенка;  - участие в составлении планов: спортивных и культурно-массовых мероприятий, работы родительского комитета  - целенаправленная работа, пропагандирующая общественное дошкольное воспитание в его разных формах;  - обучение конкретным приемам и методам воспитания и развития ребенка в разных видах детской деятельности на семинарах-практикумах, консультациях и открытых занятиях.    </vt:lpstr>
      <vt:lpstr>Особенности работы МБДОУ «Детский сад №2» с детьми с ОВЗ  Программа включает раздел коррекционно-развивающей работы.  Коррекционно-развивающая работа с детьми ОВЗ и/или детьми-инвалидами, получившими статус в установленном порядке выстраивается согласно нозологическим группам и направлена на:  1.Предупреждение вторичных отклонений в развитии, затрудняющих образование и социализацию обучающихся.  2.Коррекцию нарушений психического развития.  3.Формирование у обучающихся механизмов компенсации дефицитарных функций, не поддающихся коррекции.    Выявление детей с ОВЗ в ДОУ происходит при тесном сотрудничестве с ПМПК (психолого-медико-педагогической комиссией). Психолого-педагогический консилиум ДОУ, в состав которого входят: педагог-психолог, специалисты, воспитатели разрабатывают индивидуальный образовательный маршрут для ребёнка на основании заключения ПМПК.  ППК ДОУ работает при тесном взаимодействии с родителями ребёнка с ОВЗ и только с согласия родителей проводится обследование развития ребёнка педагогом-психологом. Родители участвуют в составлении индивидуального образовательного маршрута ребёнка с ОВЗ. Специалисты и воспитатели подбирают методы и технологии обучения и воспитания ребёнка с ОВЗ, планируют время в режиме дня для занятий и самостоятельной активности детей, организуют развивающую среду. Образовательный процесс происходит в соответствии с потребностями ребёнка, образовательные условия организуются на основании диагностики образовательных потребностей ребёнка с ОВЗ.  </vt:lpstr>
      <vt:lpstr>Целевой раздел                                      Содержательный                   Организационный раздел    раздел  </vt:lpstr>
      <vt:lpstr>  -Психолого-педагогические условия реализации Программы -Особенности организации развивающей предметно-пространственной среды  -Материально-техническое обеспечение программы, обеспеченность методическими материалами и средствами обучения и воспитания   -Перечень литературных, музыкальных, художественных, анимационных произведений - Кадровые условия реализации Программы  - Режим и распорядок дня в дошкольных группах - Календарный план воспитательной работы</vt:lpstr>
      <vt:lpstr> Описание материально – технического обеспечения программы, обеспеченности методическими материалами и средствами обучения и воспитания;   Проектная мощность детского сада, используемая в образовательных целях:  - 8 групп, в каждой имеются отдельные групповые, раздевальные и спальные комнаты  - Музыкальный зал /Спортивный зал  - Кабинет педагога – психолога, учителя-логопеда, музыкального руководителя,  - Прогулочные участки  В методическом кабинете предусматривается наличие методической литературы, дидактических пособий, демонстрационного и раздаточного материала для организации воспитательно-образовательного процесса с детьми.  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«ДЕТСКИЙ САД№2п.КАЛЕВАЛА»   Краткая презентация образовательной программы дошкольного образования МБДОУ»Детский сад №2 п.Калевала»  </dc:title>
  <dc:creator>дс2</dc:creator>
  <cp:lastModifiedBy>дс2</cp:lastModifiedBy>
  <cp:revision>18</cp:revision>
  <dcterms:created xsi:type="dcterms:W3CDTF">2024-02-08T09:11:53Z</dcterms:created>
  <dcterms:modified xsi:type="dcterms:W3CDTF">2024-02-08T13:37:04Z</dcterms:modified>
</cp:coreProperties>
</file>