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F9D3"/>
    <a:srgbClr val="EAF2FA"/>
    <a:srgbClr val="FFC9C9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-1205" y="-40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78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51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12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68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63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4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7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2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66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77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33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0F579-8EAB-421F-89ED-472876036BE5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2E4DC-FCEC-4FFF-89BE-F14FEA43A3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71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veteran.kostanai.kz/uploads/images/news/big/15476967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818"/>
            <a:ext cx="12192000" cy="231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0933" y="220133"/>
            <a:ext cx="1165013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</a:t>
            </a:r>
            <a:r>
              <a:rPr lang="ru-RU" dirty="0" smtClean="0"/>
              <a:t>униципальное </a:t>
            </a:r>
            <a:r>
              <a:rPr lang="ru-RU" dirty="0"/>
              <a:t>бюджетное дошкольное образовательное учреждение "Детский сад №2 п. Калевала"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 9 мая - День Победы!»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младшая группа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Выполнила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воспитатель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Маркелова М.В.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Калевала,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1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veteran.kostanai.kz/uploads/images/news/big/15476967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818"/>
            <a:ext cx="12192000" cy="231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8481" y="269694"/>
            <a:ext cx="11717867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latin typeface="Times New Roman" pitchFamily="18" charset="0"/>
                <a:cs typeface="Times New Roman" panose="02020603050405020304" pitchFamily="18" charset="0"/>
              </a:rPr>
              <a:t>Тема проекта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«9 мая -  День Победы!».</a:t>
            </a:r>
          </a:p>
          <a:p>
            <a:pPr algn="just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исследовательский, личностно-ориентированный.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Актуальность: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детство – это тот возраст, когда закладываются базовые знания и понятия. Детям дошкольного возраста свойственна большая эмоциональная отзывчивость, что позволяет воспитывать в них любовь, добрые чувства и отношение к окружающему миру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Проблема: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Сложность темы для раннего возраста.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Нехватка материала, адаптированного для тетей 2-3х лет.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Отношение родителей к Дню Победы не как к важному историческому событию, а как к рядовому празднику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Цель проекта: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Своевременный вклад в духовное, нравственное развитие ребенка.</a:t>
            </a:r>
          </a:p>
          <a:p>
            <a:pPr algn="just"/>
            <a:endParaRPr lang="ru-RU" sz="2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veteran.kostanai.kz/uploads/images/news/big/15476967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818"/>
            <a:ext cx="12192000" cy="231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2880" y="182880"/>
            <a:ext cx="118309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Формировать представление детей о людях военной профессии.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Познакомить детей с военной техникой.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Заложить основы представления «победа в войне».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Речевое развитие, обогащение словаря.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Развитие мелкой моторики.</a:t>
            </a:r>
          </a:p>
        </p:txBody>
      </p:sp>
    </p:spTree>
    <p:extLst>
      <p:ext uri="{BB962C8B-B14F-4D97-AF65-F5344CB8AC3E}">
        <p14:creationId xmlns:p14="http://schemas.microsoft.com/office/powerpoint/2010/main" val="236704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veteran.kostanai.kz/uploads/images/news/big/15476967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818"/>
            <a:ext cx="12192000" cy="231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86068" y="225082"/>
            <a:ext cx="52472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29685" y="992459"/>
            <a:ext cx="3072159" cy="3872416"/>
            <a:chOff x="720233" y="912919"/>
            <a:chExt cx="3684808" cy="39830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20233" y="912919"/>
              <a:ext cx="3581840" cy="3983028"/>
            </a:xfrm>
            <a:prstGeom prst="roundRect">
              <a:avLst/>
            </a:prstGeom>
            <a:solidFill>
              <a:srgbClr val="FFC9C9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60912" y="918472"/>
              <a:ext cx="3544129" cy="1283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1этап</a:t>
              </a:r>
              <a:r>
                <a:rPr lang="ru-RU" sz="2000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2000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sz="2000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847171" y="-716061"/>
            <a:ext cx="5018049" cy="6661501"/>
            <a:chOff x="4300251" y="979150"/>
            <a:chExt cx="3503364" cy="410091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300251" y="2044485"/>
              <a:ext cx="3503364" cy="3035577"/>
            </a:xfrm>
            <a:prstGeom prst="roundRect">
              <a:avLst/>
            </a:prstGeom>
            <a:solidFill>
              <a:srgbClr val="EAF2FA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3471" y="979150"/>
              <a:ext cx="3360144" cy="508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9132849" y="1127216"/>
            <a:ext cx="2589098" cy="3947763"/>
            <a:chOff x="8360052" y="745812"/>
            <a:chExt cx="3361895" cy="4332963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8360052" y="745812"/>
              <a:ext cx="3361895" cy="4332963"/>
            </a:xfrm>
            <a:prstGeom prst="roundRect">
              <a:avLst/>
            </a:prstGeom>
            <a:solidFill>
              <a:srgbClr val="CFF9D3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537395" y="758298"/>
              <a:ext cx="3007208" cy="145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u="sng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3этап</a:t>
              </a:r>
            </a:p>
            <a:p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b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664304" y="1293541"/>
            <a:ext cx="285169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(предварительная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работа):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Организация предметно-развивающей среды: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Подбор иллюстративного материала по теме, дидактических игр, материалов для игр.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Подбор художественной литературы для чтения, стихов по теме, аудиозаписей, видеоматериалов.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Оформление уголка «Для, Вас родители».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052312" y="1165550"/>
            <a:ext cx="465678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2-й этап </a:t>
            </a:r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детьми бесед на темы: 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«День Победы», «Парад Победы. Праздничный салют», «Беседа о военной технике, о военных профессиях», «Вечный огонь».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Просмотр презентаций по темам бесед.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Просмотр мультфильма 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«Легенда о старом маяке».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Просмотр видео сюжета о праздничном параде в Москве.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Просмотр видео сюжета о праздничном салюте.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Прослушивание песенок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«Этот День Победы», «Синий платочек».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Проведение подвижных игр, дидактического упражнения.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Чтение стихов, рассказа по теме.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Рассматривание иллюстраций по теме.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Пальчиковая гимнастика 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«Наша армия»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Проведение НОД: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Занятие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1.Развитие речи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«Профессия – военный»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Занятие 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/>
              <a:t> Театрализованная сказка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«Память о героях».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Занятие 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Рсование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«Праздничный Салют»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269426" y="1808435"/>
            <a:ext cx="245326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</a:t>
            </a:r>
            <a:r>
              <a:rPr lang="ru-RU" dirty="0"/>
              <a:t>. Подведение итогов проекта. Фотоотчет.</a:t>
            </a:r>
          </a:p>
          <a:p>
            <a:r>
              <a:rPr lang="ru-RU" dirty="0"/>
              <a:t>2. Оформление стенгазеты в родительском уголке.</a:t>
            </a:r>
          </a:p>
          <a:p>
            <a:r>
              <a:rPr lang="ru-RU" dirty="0"/>
              <a:t>3. Вручение папам открытки – подарка.</a:t>
            </a:r>
          </a:p>
        </p:txBody>
      </p:sp>
    </p:spTree>
    <p:extLst>
      <p:ext uri="{BB962C8B-B14F-4D97-AF65-F5344CB8AC3E}">
        <p14:creationId xmlns:p14="http://schemas.microsoft.com/office/powerpoint/2010/main" val="187590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veteran.kostanai.kz/uploads/images/news/big/15476967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818"/>
            <a:ext cx="12192000" cy="231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1179" y="281353"/>
            <a:ext cx="116339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anose="02020603050405020304" pitchFamily="18" charset="0"/>
              </a:rPr>
              <a:t>Участники проекта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ервой младшей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группы;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воспитанников;</a:t>
            </a:r>
          </a:p>
          <a:p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проекта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– 9 мая 2020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  <a:p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Предполагаемые результаты: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Дать первоначальные знания и представления детям 3-го года жизни об истории праздника «День Победы», рассказать про Вов.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Обеспечить комплексный подход и последовательную структуру образовательной деятельности, чтобы вызвать у детей интерес, чувство патриотизма и сформировать знания по теме данного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Вовлечение родителей в совместную деятельность с ребенком в условиях семьи и детского сада.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54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veteran.kostanai.kz/uploads/images/news/big/15476967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818"/>
            <a:ext cx="12192000" cy="231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1179" y="281353"/>
            <a:ext cx="1163398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Содержание деятельности с семьёй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Работа с родителями: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Беседы.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Консультации по теме: «Что рассказать ребёнку о Победе?», «Растим будущих защитников Отечества».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Рекомендации «Роль семьи в патриотическом воспитании ребенка».</a:t>
            </a:r>
          </a:p>
          <a:p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Совместно с детьми: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Родители дома совместно с ребенком читают книги, смотрят фильмы о войне, слушают военные песни, смотрят праздничный парад Победы по телевизору, 9 мая идут на праздник.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Оформление стенда «Для Вас, родители», папки - передвижки: поздравления с 9 мая; консультации и рекомендации для родителей.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Подведение итогов проекта. Фотоотчет.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Оформление стенгазеты в родительском уголке.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Вручение родителям подарка-открытки.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Оформление стенда, папки – передвижки. Оформление стенгазеты.</a:t>
            </a:r>
          </a:p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Подведение итогов: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Заинтересованность детей темой «День Победы», проявление их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познавательной активности.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Привлечение к совместной деятельности родителей.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Подведение итогов проекта. Фотоотчет.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Оформление стенгазеты в родительском уголке.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Вручение родителям подарка-открытки.</a:t>
            </a:r>
          </a:p>
        </p:txBody>
      </p:sp>
    </p:spTree>
    <p:extLst>
      <p:ext uri="{BB962C8B-B14F-4D97-AF65-F5344CB8AC3E}">
        <p14:creationId xmlns:p14="http://schemas.microsoft.com/office/powerpoint/2010/main" val="52932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165</Words>
  <Application>Microsoft Office PowerPoint</Application>
  <PresentationFormat>Произвольный</PresentationFormat>
  <Paragraphs>86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Мария Маркелова</cp:lastModifiedBy>
  <cp:revision>9</cp:revision>
  <dcterms:created xsi:type="dcterms:W3CDTF">2019-06-03T11:44:12Z</dcterms:created>
  <dcterms:modified xsi:type="dcterms:W3CDTF">2019-11-23T11:56:54Z</dcterms:modified>
</cp:coreProperties>
</file>