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772400" cy="114300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общеобразовательное учреждение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428736"/>
            <a:ext cx="6786610" cy="271464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Проект по патриотическому воспитанию детей дошкольного возраста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«Аллея славы»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4500570"/>
            <a:ext cx="80010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2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243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Лесонен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Ирина Сергеевна.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2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2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Калевала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2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2019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Заключительный этап.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3"/>
            <a:ext cx="7686700" cy="250032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-Трансляция результатов проекта в фотовыставке для родителей.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-Проведение вечера поэзии «Подвиг ваш бессмертен».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Беседы с детьми о ветеранах, фотографии и истории о которых, размещена на «Аллее славы»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dLDgYihDk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714620"/>
            <a:ext cx="5072066" cy="335231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714620"/>
            <a:ext cx="7686700" cy="341154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Благодарим за внимание!!!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00100" y="610136"/>
            <a:ext cx="764386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Патриотическое воспитание дошкольников – актуальная проблема в условиях современной России. Изменилась не только жизнь, но и мы сами. Чувство любви к Родине – это одно из самых сильных чувств, без него человек не ощущает своих корней. А почувствует ли он привязанность к родной земле или отдалится от нее, это уже зависит от обстоятельств жизни и воспитания. Поэтому важно, чтобы ребенок уже в дошкольном возрасте почувствовал личную ответственность за родную землю и ее будущее.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Уже несколько лет по всей стране ежегодно 9 Мая проходит акция «Бессмертный полк». Организовать группу младших дошкольников, чтобы они прошли в рядах «Бессмертного полка» довольно сложно, да и дети еще не осознают значимость этой акции. Исходя из этого, у меня возникла идея создания «Аллеи Славы»,как проекта. Родитель, совместно с ребенком собирает информацию  о своем прадедушке /прабабушке, который участвовал в ВОВ и оформляет фотопортрет с кратким рассказом. Из года в год информация будет дополняться и по итогу- в подготовительной к школе группе воспитанник смело встанет в ряды Бессмертного полка на 9 мая и осознанно пронесет портрет своего прадеда.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71538" y="714356"/>
            <a:ext cx="757242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у дошкольников гражданской позиции, патриотических чувств, любви к Родине на основе расширения представлений детей о победе защитников Отечества в Великой Отечественной войне.</a:t>
            </a:r>
          </a:p>
          <a:p>
            <a:r>
              <a:rPr lang="ru-RU" sz="2000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 Формировать знания детей о событиях Великой Отечественной войны на основе ярких представлений, конкретных исторических фактов, доступных детям и вызывающих у них эмоциональные переживания.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 Формировать у детей патриотические чувства, основанные на ознакомлении с боевыми традициями нашего народа и памятниками боевой славы, представление о героизме.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Знакомить с именами героев, их подвигами во время Великой Отечественной войны, зарождая в детях чувство гордости, уважения и любви к своим соотечественникам.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 Воспитывать у детей эмоционально – положительное отношение к солдатам, которое выражалось бы в желании подражать им в ловкости, быстроте, смелости, в стремлении быть похожими на них.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Развивать способность воспринимать и анализировать литературные произведения, умение выражать свои чувства, обогащать словарный запас признаками, синонимами, связанными с военной тематикой.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Расширять музыкальный кругозор через ознакомление с лучшими образцами песен военных лет.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Налаживать взаимодействие с родителями в воспитании у дошкольников патриотических чувств, через художественную литературу, театральную деятельность, средствами музыкального и художественно-эстетического воспитания.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Развивать продуктивную деятельность детей и детское творчество, знакомить с произведениями живописи, связанными с темой войны и Днём Победы.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Воспитывать любовь и уважение к ветеранам Великой Отечественной войны, желание заботиться о них.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00100" y="785794"/>
            <a:ext cx="76438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 проекта: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дети, родители, воспитатели.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проекта: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краткосрочный, информационно-творческий.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Время проведения проекта: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ежегодно. Апрель- первая неделя мая.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7Z0uQgnszr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786058"/>
            <a:ext cx="3809995" cy="285749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8015286" cy="42862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Предметно-развивающая среда: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Дидактические игры с патриотическим содержанием.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-Подборка наглядно–дидактического материала на тему Великой Отечественной Войны и солдатских будней.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-Подборка художественной литературы – рассказов, стихов, пословиц и поговорок о войне, празднике 9 мая, военных.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-Подборка песен военных лет.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-Подборка различных материалов для продуктивной деятельности детей.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-Подготовка атрибутов для сюжетно – ролевых игр на военную тематику.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03242"/>
            <a:ext cx="7758138" cy="61547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Воспитанники: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-имеют знания о легендарном прошлом нашей Родины;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-имеют представления о военных профессиях, о родах войск, военной технике;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-знакомство с произведениями поэтов, писателей и художников на военную тематику;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-владеют расширенным словарным запасом;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-имеют представление о памятных местах родного посёлка;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-имеют представление о земляках-героях, о героях своей семьи;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-испытывают уважение к защитникам Родины и чувство гордости за свой народ;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Родители: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активные и заинтересованные участники проекта, ориентированы на развитие у ребёнка потребности к познанию, общению со взрослыми и сверстниками, через совместную проектную деятельность.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Педагоги: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осуществляют инновационную деятельность; повышают профессиональный уровень.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001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Этапы работы над проектом: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Подготовительный этап: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-Определение темы проекта.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-Формулировка цели и задач.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-Составление плана основного этапа проекта.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Родители: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-Решение о принятии участия в проекте.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-Анкетирование родителей.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Дети: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-Рассматривание иллюстраций о ВОВ.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-Опрос детей.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Основной этап: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-Проведение совместной деятельности.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-Знакомство с художественной литературой.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-Беседы по теме.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-Прослушивание музыкальных произведений.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-Художественно-творческая деятельность (рисование, лепка, аппликация).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-Заучивание стихотворений.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-Рассматривание открыток и иллюстраций по теме.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-Оформление фото и рассказа о своем прадеде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402</Words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бюджетное дошкольное общеобразовательное учреждение</vt:lpstr>
      <vt:lpstr>Слайд 2</vt:lpstr>
      <vt:lpstr>Слайд 3</vt:lpstr>
      <vt:lpstr>Слайд 4</vt:lpstr>
      <vt:lpstr>Слайд 5</vt:lpstr>
      <vt:lpstr>Предметно-развивающая среда: Дидактические игры с патриотическим содержанием. -Подборка наглядно–дидактического материала на тему Великой Отечественной Войны и солдатских будней. -Подборка художественной литературы – рассказов, стихов, пословиц и поговорок о войне, празднике 9 мая, военных. -Подборка песен военных лет. -Подборка различных материалов для продуктивной деятельности детей. -Подготовка атрибутов для сюжетно – ролевых игр на военную тематику. </vt:lpstr>
      <vt:lpstr>Ожидаемые результаты: Воспитанники: -имеют знания о легендарном прошлом нашей Родины; -имеют представления о военных профессиях, о родах войск, военной технике; -знакомство с произведениями поэтов, писателей и художников на военную тематику; -владеют расширенным словарным запасом; -имеют представление о памятных местах родного посёлка; -имеют представление о земляках-героях, о героях своей семьи; -испытывают уважение к защитникам Родины и чувство гордости за свой народ; Родители: активные и заинтересованные участники проекта, ориентированы на развитие у ребёнка потребности к познанию, общению со взрослыми и сверстниками, через совместную проектную деятельность. Педагоги: осуществляют инновационную деятельность; повышают профессиональный уровень.  </vt:lpstr>
      <vt:lpstr> Этапы работы над проектом: Подготовительный этап:  </vt:lpstr>
      <vt:lpstr>Основной этап: </vt:lpstr>
      <vt:lpstr>Заключительный этап.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общеобразовательное учреждение</dc:title>
  <dc:creator>MBDOU-2</dc:creator>
  <cp:lastModifiedBy>Admin</cp:lastModifiedBy>
  <cp:revision>5</cp:revision>
  <dcterms:created xsi:type="dcterms:W3CDTF">2019-12-03T08:44:13Z</dcterms:created>
  <dcterms:modified xsi:type="dcterms:W3CDTF">2019-12-03T12:55:27Z</dcterms:modified>
</cp:coreProperties>
</file>