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5" r:id="rId4"/>
    <p:sldId id="266" r:id="rId5"/>
    <p:sldId id="256" r:id="rId6"/>
    <p:sldId id="257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980728"/>
            <a:ext cx="604999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ФИЛИМОНОВСКАЯ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ИГРУШКА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467544" y="332656"/>
            <a:ext cx="504056" cy="360040"/>
          </a:xfrm>
          <a:prstGeom prst="rect">
            <a:avLst/>
          </a:prstGeom>
        </p:spPr>
      </p:pic>
      <p:pic>
        <p:nvPicPr>
          <p:cNvPr id="7" name="Рисунок 6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AFFF2"/>
              </a:clrFrom>
              <a:clrTo>
                <a:srgbClr val="FAFFF2">
                  <a:alpha val="0"/>
                </a:srgbClr>
              </a:clrTo>
            </a:clrChange>
          </a:blip>
          <a:srcRect l="51720" t="74007" r="33799"/>
          <a:stretch>
            <a:fillRect/>
          </a:stretch>
        </p:blipFill>
        <p:spPr>
          <a:xfrm>
            <a:off x="4283968" y="260648"/>
            <a:ext cx="504056" cy="531118"/>
          </a:xfrm>
          <a:prstGeom prst="rect">
            <a:avLst/>
          </a:prstGeom>
        </p:spPr>
      </p:pic>
      <p:pic>
        <p:nvPicPr>
          <p:cNvPr id="8" name="Рисунок 7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971600" y="332656"/>
            <a:ext cx="504056" cy="360040"/>
          </a:xfrm>
          <a:prstGeom prst="rect">
            <a:avLst/>
          </a:prstGeom>
        </p:spPr>
      </p:pic>
      <p:pic>
        <p:nvPicPr>
          <p:cNvPr id="9" name="Рисунок 8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1475656" y="332656"/>
            <a:ext cx="504056" cy="360040"/>
          </a:xfrm>
          <a:prstGeom prst="rect">
            <a:avLst/>
          </a:prstGeom>
        </p:spPr>
      </p:pic>
      <p:pic>
        <p:nvPicPr>
          <p:cNvPr id="10" name="Рисунок 9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1979712" y="332656"/>
            <a:ext cx="504056" cy="360040"/>
          </a:xfrm>
          <a:prstGeom prst="rect">
            <a:avLst/>
          </a:prstGeom>
        </p:spPr>
      </p:pic>
      <p:pic>
        <p:nvPicPr>
          <p:cNvPr id="11" name="Рисунок 10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2483768" y="332656"/>
            <a:ext cx="504056" cy="360040"/>
          </a:xfrm>
          <a:prstGeom prst="rect">
            <a:avLst/>
          </a:prstGeom>
        </p:spPr>
      </p:pic>
      <p:pic>
        <p:nvPicPr>
          <p:cNvPr id="12" name="Рисунок 11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6156176" y="404664"/>
            <a:ext cx="504056" cy="360040"/>
          </a:xfrm>
          <a:prstGeom prst="rect">
            <a:avLst/>
          </a:prstGeom>
        </p:spPr>
      </p:pic>
      <p:pic>
        <p:nvPicPr>
          <p:cNvPr id="13" name="Рисунок 12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6660232" y="404664"/>
            <a:ext cx="504056" cy="360040"/>
          </a:xfrm>
          <a:prstGeom prst="rect">
            <a:avLst/>
          </a:prstGeom>
        </p:spPr>
      </p:pic>
      <p:pic>
        <p:nvPicPr>
          <p:cNvPr id="14" name="Рисунок 13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7164288" y="404664"/>
            <a:ext cx="504056" cy="360040"/>
          </a:xfrm>
          <a:prstGeom prst="rect">
            <a:avLst/>
          </a:prstGeom>
        </p:spPr>
      </p:pic>
      <p:pic>
        <p:nvPicPr>
          <p:cNvPr id="15" name="Рисунок 14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7668344" y="404664"/>
            <a:ext cx="504056" cy="360040"/>
          </a:xfrm>
          <a:prstGeom prst="rect">
            <a:avLst/>
          </a:prstGeom>
        </p:spPr>
      </p:pic>
      <p:pic>
        <p:nvPicPr>
          <p:cNvPr id="16" name="Рисунок 15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8172400" y="404664"/>
            <a:ext cx="504056" cy="360040"/>
          </a:xfrm>
          <a:prstGeom prst="rect">
            <a:avLst/>
          </a:prstGeom>
        </p:spPr>
      </p:pic>
      <p:pic>
        <p:nvPicPr>
          <p:cNvPr id="17" name="Рисунок 16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3FFF1"/>
              </a:clrFrom>
              <a:clrTo>
                <a:srgbClr val="F3FFF1">
                  <a:alpha val="0"/>
                </a:srgbClr>
              </a:clrTo>
            </a:clrChange>
          </a:blip>
          <a:srcRect l="66201" t="74007" r="17249"/>
          <a:stretch>
            <a:fillRect/>
          </a:stretch>
        </p:blipFill>
        <p:spPr>
          <a:xfrm>
            <a:off x="4788024" y="260648"/>
            <a:ext cx="576064" cy="531118"/>
          </a:xfrm>
          <a:prstGeom prst="rect">
            <a:avLst/>
          </a:prstGeom>
        </p:spPr>
      </p:pic>
      <p:pic>
        <p:nvPicPr>
          <p:cNvPr id="18" name="Рисунок 17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FEC"/>
              </a:clrFrom>
              <a:clrTo>
                <a:srgbClr val="FEFFEC">
                  <a:alpha val="0"/>
                </a:srgbClr>
              </a:clrTo>
            </a:clrChange>
          </a:blip>
          <a:srcRect l="82751" t="74007" r="2768"/>
          <a:stretch>
            <a:fillRect/>
          </a:stretch>
        </p:blipFill>
        <p:spPr>
          <a:xfrm>
            <a:off x="5364088" y="260648"/>
            <a:ext cx="504056" cy="531118"/>
          </a:xfrm>
          <a:prstGeom prst="rect">
            <a:avLst/>
          </a:prstGeom>
        </p:spPr>
      </p:pic>
      <p:pic>
        <p:nvPicPr>
          <p:cNvPr id="19" name="Рисунок 18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3FFF1"/>
              </a:clrFrom>
              <a:clrTo>
                <a:srgbClr val="F3FFF1">
                  <a:alpha val="0"/>
                </a:srgbClr>
              </a:clrTo>
            </a:clrChange>
          </a:blip>
          <a:srcRect l="66201" t="74007" r="17249"/>
          <a:stretch>
            <a:fillRect/>
          </a:stretch>
        </p:blipFill>
        <p:spPr>
          <a:xfrm>
            <a:off x="3707904" y="260648"/>
            <a:ext cx="576064" cy="531118"/>
          </a:xfrm>
          <a:prstGeom prst="rect">
            <a:avLst/>
          </a:prstGeom>
        </p:spPr>
      </p:pic>
      <p:pic>
        <p:nvPicPr>
          <p:cNvPr id="21" name="Рисунок 20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FEC"/>
              </a:clrFrom>
              <a:clrTo>
                <a:srgbClr val="FEFFEC">
                  <a:alpha val="0"/>
                </a:srgbClr>
              </a:clrTo>
            </a:clrChange>
          </a:blip>
          <a:srcRect l="82751" t="74007" r="2768"/>
          <a:stretch>
            <a:fillRect/>
          </a:stretch>
        </p:blipFill>
        <p:spPr>
          <a:xfrm>
            <a:off x="3203848" y="260648"/>
            <a:ext cx="504056" cy="531118"/>
          </a:xfrm>
          <a:prstGeom prst="rect">
            <a:avLst/>
          </a:prstGeom>
        </p:spPr>
      </p:pic>
      <p:pic>
        <p:nvPicPr>
          <p:cNvPr id="22" name="Picture 4" descr="Филимоновская игрушка1-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2924944"/>
            <a:ext cx="2123904" cy="2977902"/>
          </a:xfrm>
          <a:prstGeom prst="rect">
            <a:avLst/>
          </a:prstGeom>
          <a:noFill/>
        </p:spPr>
      </p:pic>
      <p:pic>
        <p:nvPicPr>
          <p:cNvPr id="23" name="Picture 4" descr="Филимоновская игрушка1-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55576" y="2924944"/>
            <a:ext cx="2195736" cy="2977902"/>
          </a:xfrm>
          <a:prstGeom prst="rect">
            <a:avLst/>
          </a:prstGeom>
          <a:noFill/>
        </p:spPr>
      </p:pic>
      <p:pic>
        <p:nvPicPr>
          <p:cNvPr id="24" name="Рисунок 23" descr="фил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 l="36737" r="31432"/>
          <a:stretch>
            <a:fillRect/>
          </a:stretch>
        </p:blipFill>
        <p:spPr>
          <a:xfrm>
            <a:off x="3923928" y="3861048"/>
            <a:ext cx="1133274" cy="2211114"/>
          </a:xfrm>
          <a:prstGeom prst="rect">
            <a:avLst/>
          </a:prstGeom>
        </p:spPr>
      </p:pic>
      <p:pic>
        <p:nvPicPr>
          <p:cNvPr id="25" name="Рисунок 24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467544" y="6237312"/>
            <a:ext cx="504056" cy="360040"/>
          </a:xfrm>
          <a:prstGeom prst="rect">
            <a:avLst/>
          </a:prstGeom>
        </p:spPr>
      </p:pic>
      <p:pic>
        <p:nvPicPr>
          <p:cNvPr id="26" name="Рисунок 25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971600" y="6237312"/>
            <a:ext cx="504056" cy="360040"/>
          </a:xfrm>
          <a:prstGeom prst="rect">
            <a:avLst/>
          </a:prstGeom>
        </p:spPr>
      </p:pic>
      <p:pic>
        <p:nvPicPr>
          <p:cNvPr id="27" name="Рисунок 26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1475656" y="6237312"/>
            <a:ext cx="504056" cy="360040"/>
          </a:xfrm>
          <a:prstGeom prst="rect">
            <a:avLst/>
          </a:prstGeom>
        </p:spPr>
      </p:pic>
      <p:pic>
        <p:nvPicPr>
          <p:cNvPr id="28" name="Рисунок 27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1979712" y="6237312"/>
            <a:ext cx="504056" cy="360040"/>
          </a:xfrm>
          <a:prstGeom prst="rect">
            <a:avLst/>
          </a:prstGeom>
        </p:spPr>
      </p:pic>
      <p:pic>
        <p:nvPicPr>
          <p:cNvPr id="29" name="Рисунок 28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2483768" y="6237312"/>
            <a:ext cx="504056" cy="360040"/>
          </a:xfrm>
          <a:prstGeom prst="rect">
            <a:avLst/>
          </a:prstGeom>
        </p:spPr>
      </p:pic>
      <p:pic>
        <p:nvPicPr>
          <p:cNvPr id="30" name="Рисунок 29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6516216" y="6237312"/>
            <a:ext cx="504056" cy="360040"/>
          </a:xfrm>
          <a:prstGeom prst="rect">
            <a:avLst/>
          </a:prstGeom>
        </p:spPr>
      </p:pic>
      <p:pic>
        <p:nvPicPr>
          <p:cNvPr id="31" name="Рисунок 30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6012160" y="6237312"/>
            <a:ext cx="504056" cy="360040"/>
          </a:xfrm>
          <a:prstGeom prst="rect">
            <a:avLst/>
          </a:prstGeom>
        </p:spPr>
      </p:pic>
      <p:pic>
        <p:nvPicPr>
          <p:cNvPr id="32" name="Рисунок 31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5508104" y="6237312"/>
            <a:ext cx="504056" cy="360040"/>
          </a:xfrm>
          <a:prstGeom prst="rect">
            <a:avLst/>
          </a:prstGeom>
        </p:spPr>
      </p:pic>
      <p:pic>
        <p:nvPicPr>
          <p:cNvPr id="33" name="Рисунок 32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5004048" y="6237312"/>
            <a:ext cx="504056" cy="360040"/>
          </a:xfrm>
          <a:prstGeom prst="rect">
            <a:avLst/>
          </a:prstGeom>
        </p:spPr>
      </p:pic>
      <p:pic>
        <p:nvPicPr>
          <p:cNvPr id="34" name="Рисунок 33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4499992" y="6237312"/>
            <a:ext cx="504056" cy="360040"/>
          </a:xfrm>
          <a:prstGeom prst="rect">
            <a:avLst/>
          </a:prstGeom>
        </p:spPr>
      </p:pic>
      <p:pic>
        <p:nvPicPr>
          <p:cNvPr id="35" name="Рисунок 34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3995936" y="6237312"/>
            <a:ext cx="504056" cy="360040"/>
          </a:xfrm>
          <a:prstGeom prst="rect">
            <a:avLst/>
          </a:prstGeom>
        </p:spPr>
      </p:pic>
      <p:pic>
        <p:nvPicPr>
          <p:cNvPr id="36" name="Рисунок 35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3491880" y="6237312"/>
            <a:ext cx="504056" cy="360040"/>
          </a:xfrm>
          <a:prstGeom prst="rect">
            <a:avLst/>
          </a:prstGeom>
        </p:spPr>
      </p:pic>
      <p:pic>
        <p:nvPicPr>
          <p:cNvPr id="37" name="Рисунок 36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2987824" y="6237312"/>
            <a:ext cx="504056" cy="360040"/>
          </a:xfrm>
          <a:prstGeom prst="rect">
            <a:avLst/>
          </a:prstGeom>
        </p:spPr>
      </p:pic>
      <p:pic>
        <p:nvPicPr>
          <p:cNvPr id="40" name="Рисунок 39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8028384" y="6237312"/>
            <a:ext cx="504056" cy="360040"/>
          </a:xfrm>
          <a:prstGeom prst="rect">
            <a:avLst/>
          </a:prstGeom>
        </p:spPr>
      </p:pic>
      <p:pic>
        <p:nvPicPr>
          <p:cNvPr id="41" name="Рисунок 40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7524328" y="6237312"/>
            <a:ext cx="504056" cy="360040"/>
          </a:xfrm>
          <a:prstGeom prst="rect">
            <a:avLst/>
          </a:prstGeom>
        </p:spPr>
      </p:pic>
      <p:pic>
        <p:nvPicPr>
          <p:cNvPr id="42" name="Рисунок 41" descr="фил5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BE8"/>
              </a:clrFrom>
              <a:clrTo>
                <a:srgbClr val="FEFBE8">
                  <a:alpha val="0"/>
                </a:srgbClr>
              </a:clrTo>
            </a:clrChange>
          </a:blip>
          <a:srcRect l="47498" t="43614" r="38021" b="38765"/>
          <a:stretch>
            <a:fillRect/>
          </a:stretch>
        </p:blipFill>
        <p:spPr>
          <a:xfrm>
            <a:off x="7020272" y="6237312"/>
            <a:ext cx="504056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дое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3145218"/>
            <a:ext cx="5029720" cy="34521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 descr="упа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32656"/>
            <a:ext cx="3816424" cy="38334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3.jpg"/>
          <p:cNvPicPr>
            <a:picLocks noChangeAspect="1"/>
          </p:cNvPicPr>
          <p:nvPr/>
        </p:nvPicPr>
        <p:blipFill>
          <a:blip r:embed="rId2" cstate="print"/>
          <a:srcRect l="2751" t="12201" r="51181" b="7476"/>
          <a:stretch>
            <a:fillRect/>
          </a:stretch>
        </p:blipFill>
        <p:spPr>
          <a:xfrm>
            <a:off x="2411760" y="620688"/>
            <a:ext cx="4295066" cy="5616624"/>
          </a:xfrm>
          <a:prstGeom prst="rect">
            <a:avLst/>
          </a:prstGeom>
        </p:spPr>
      </p:pic>
      <p:pic>
        <p:nvPicPr>
          <p:cNvPr id="3" name="Рисунок 2" descr="img4.jpg"/>
          <p:cNvPicPr>
            <a:picLocks noChangeAspect="1"/>
          </p:cNvPicPr>
          <p:nvPr/>
        </p:nvPicPr>
        <p:blipFill>
          <a:blip r:embed="rId3" cstate="print"/>
          <a:srcRect l="11019" t="5901" r="12201" b="32675"/>
          <a:stretch>
            <a:fillRect/>
          </a:stretch>
        </p:blipFill>
        <p:spPr>
          <a:xfrm>
            <a:off x="899592" y="1340768"/>
            <a:ext cx="7272808" cy="4363685"/>
          </a:xfrm>
          <a:prstGeom prst="rect">
            <a:avLst/>
          </a:prstGeom>
        </p:spPr>
      </p:pic>
      <p:pic>
        <p:nvPicPr>
          <p:cNvPr id="4" name="Рисунок 3" descr="img6.jpg"/>
          <p:cNvPicPr>
            <a:picLocks noChangeAspect="1"/>
          </p:cNvPicPr>
          <p:nvPr/>
        </p:nvPicPr>
        <p:blipFill>
          <a:blip r:embed="rId4" cstate="print"/>
          <a:srcRect l="3544" t="7875" r="48025" b="10226"/>
          <a:stretch>
            <a:fillRect/>
          </a:stretch>
        </p:blipFill>
        <p:spPr>
          <a:xfrm>
            <a:off x="2411760" y="620688"/>
            <a:ext cx="4467266" cy="5665800"/>
          </a:xfrm>
          <a:prstGeom prst="rect">
            <a:avLst/>
          </a:prstGeom>
        </p:spPr>
      </p:pic>
      <p:pic>
        <p:nvPicPr>
          <p:cNvPr id="5" name="Рисунок 4" descr="img7.jpg"/>
          <p:cNvPicPr>
            <a:picLocks noChangeAspect="1"/>
          </p:cNvPicPr>
          <p:nvPr/>
        </p:nvPicPr>
        <p:blipFill>
          <a:blip r:embed="rId5" cstate="print"/>
          <a:srcRect l="2751" t="2751" r="51181" b="4326"/>
          <a:stretch>
            <a:fillRect/>
          </a:stretch>
        </p:blipFill>
        <p:spPr>
          <a:xfrm>
            <a:off x="2627784" y="476672"/>
            <a:ext cx="3888432" cy="5882500"/>
          </a:xfrm>
          <a:prstGeom prst="rect">
            <a:avLst/>
          </a:prstGeom>
        </p:spPr>
      </p:pic>
      <p:pic>
        <p:nvPicPr>
          <p:cNvPr id="6" name="Рисунок 5" descr="img8.jpg"/>
          <p:cNvPicPr>
            <a:picLocks noChangeAspect="1"/>
          </p:cNvPicPr>
          <p:nvPr/>
        </p:nvPicPr>
        <p:blipFill>
          <a:blip r:embed="rId6" cstate="print"/>
          <a:srcRect l="2751" t="7476" r="52362" b="15350"/>
          <a:stretch>
            <a:fillRect/>
          </a:stretch>
        </p:blipFill>
        <p:spPr>
          <a:xfrm>
            <a:off x="2483768" y="476672"/>
            <a:ext cx="4523278" cy="5832648"/>
          </a:xfrm>
          <a:prstGeom prst="rect">
            <a:avLst/>
          </a:prstGeom>
        </p:spPr>
      </p:pic>
      <p:pic>
        <p:nvPicPr>
          <p:cNvPr id="7" name="Рисунок 6" descr="img9.jpg"/>
          <p:cNvPicPr>
            <a:picLocks noChangeAspect="1"/>
          </p:cNvPicPr>
          <p:nvPr/>
        </p:nvPicPr>
        <p:blipFill>
          <a:blip r:embed="rId7" cstate="print"/>
          <a:srcRect l="2751" t="7476" r="46456" b="4326"/>
          <a:stretch>
            <a:fillRect/>
          </a:stretch>
        </p:blipFill>
        <p:spPr>
          <a:xfrm>
            <a:off x="2483769" y="476672"/>
            <a:ext cx="4656088" cy="6063742"/>
          </a:xfrm>
          <a:prstGeom prst="rect">
            <a:avLst/>
          </a:prstGeom>
        </p:spPr>
      </p:pic>
      <p:pic>
        <p:nvPicPr>
          <p:cNvPr id="8" name="Рисунок 7" descr="img10.jpg"/>
          <p:cNvPicPr>
            <a:picLocks noChangeAspect="1"/>
          </p:cNvPicPr>
          <p:nvPr/>
        </p:nvPicPr>
        <p:blipFill>
          <a:blip r:embed="rId8" cstate="print"/>
          <a:srcRect l="2751" t="4326" r="46456" b="7476"/>
          <a:stretch>
            <a:fillRect/>
          </a:stretch>
        </p:blipFill>
        <p:spPr>
          <a:xfrm>
            <a:off x="2411760" y="476672"/>
            <a:ext cx="4644516" cy="6048672"/>
          </a:xfrm>
          <a:prstGeom prst="rect">
            <a:avLst/>
          </a:prstGeom>
        </p:spPr>
      </p:pic>
      <p:pic>
        <p:nvPicPr>
          <p:cNvPr id="10" name="Рисунок 9" descr="img15.jpg"/>
          <p:cNvPicPr>
            <a:picLocks noChangeAspect="1"/>
          </p:cNvPicPr>
          <p:nvPr/>
        </p:nvPicPr>
        <p:blipFill>
          <a:blip r:embed="rId9" cstate="print"/>
          <a:srcRect l="2751" t="4326" r="52362" b="4326"/>
          <a:stretch>
            <a:fillRect/>
          </a:stretch>
        </p:blipFill>
        <p:spPr>
          <a:xfrm>
            <a:off x="2771800" y="548680"/>
            <a:ext cx="4010101" cy="6120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ил2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6FF"/>
              </a:clrFrom>
              <a:clrTo>
                <a:srgbClr val="FEF6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35896" y="3284984"/>
            <a:ext cx="2194804" cy="3128763"/>
          </a:xfrm>
          <a:prstGeom prst="rect">
            <a:avLst/>
          </a:prstGeom>
        </p:spPr>
      </p:pic>
      <p:pic>
        <p:nvPicPr>
          <p:cNvPr id="3" name="Рисунок 2" descr="фил3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528" y="3068960"/>
            <a:ext cx="2580816" cy="3384029"/>
          </a:xfrm>
          <a:prstGeom prst="rect">
            <a:avLst/>
          </a:prstGeom>
        </p:spPr>
      </p:pic>
      <p:pic>
        <p:nvPicPr>
          <p:cNvPr id="4" name="Рисунок 3" descr="фил6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868144" y="2852936"/>
            <a:ext cx="3059832" cy="3784474"/>
          </a:xfrm>
          <a:prstGeom prst="rect">
            <a:avLst/>
          </a:prstGeom>
        </p:spPr>
      </p:pic>
      <p:pic>
        <p:nvPicPr>
          <p:cNvPr id="5" name="Рисунок 4" descr="фил7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16831" y="2996952"/>
            <a:ext cx="2860737" cy="3240360"/>
          </a:xfrm>
          <a:prstGeom prst="rect">
            <a:avLst/>
          </a:prstGeom>
        </p:spPr>
      </p:pic>
      <p:pic>
        <p:nvPicPr>
          <p:cNvPr id="6" name="Рисунок 5" descr="фил8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39752" y="260648"/>
            <a:ext cx="4214298" cy="26173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Филимоновская игрушка1-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188640"/>
            <a:ext cx="4592290" cy="64387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илимоновская игрушка1-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404664"/>
            <a:ext cx="4529795" cy="6127204"/>
          </a:xfrm>
          <a:prstGeom prst="rect">
            <a:avLst/>
          </a:prstGeom>
          <a:noFill/>
        </p:spPr>
      </p:pic>
      <p:pic>
        <p:nvPicPr>
          <p:cNvPr id="3" name="Picture 2" descr="Филимоновская игрушка1-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58420" y="441268"/>
            <a:ext cx="4406068" cy="6200707"/>
          </a:xfrm>
          <a:prstGeom prst="rect">
            <a:avLst/>
          </a:prstGeom>
          <a:noFill/>
        </p:spPr>
      </p:pic>
      <p:pic>
        <p:nvPicPr>
          <p:cNvPr id="4" name="Picture 2" descr="Филимоновская игрушка1-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239" y="470011"/>
            <a:ext cx="4302769" cy="6055333"/>
          </a:xfrm>
          <a:prstGeom prst="rect">
            <a:avLst/>
          </a:prstGeom>
          <a:noFill/>
        </p:spPr>
      </p:pic>
      <p:pic>
        <p:nvPicPr>
          <p:cNvPr id="5" name="Picture 2" descr="Филимоновская игрушка1-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76672"/>
            <a:ext cx="4297908" cy="6053075"/>
          </a:xfrm>
          <a:prstGeom prst="rect">
            <a:avLst/>
          </a:prstGeom>
          <a:noFill/>
        </p:spPr>
      </p:pic>
      <p:pic>
        <p:nvPicPr>
          <p:cNvPr id="6" name="Picture 2" descr="Филимоновская игрушка1-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318240"/>
            <a:ext cx="4664298" cy="6539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узел 4"/>
          <p:cNvSpPr/>
          <p:nvPr/>
        </p:nvSpPr>
        <p:spPr>
          <a:xfrm>
            <a:off x="1043608" y="1124744"/>
            <a:ext cx="1152128" cy="115212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1115616" y="1196752"/>
            <a:ext cx="1008112" cy="1008112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1187624" y="1268760"/>
            <a:ext cx="864096" cy="864096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1259632" y="1340768"/>
            <a:ext cx="720080" cy="720080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1331640" y="1412776"/>
            <a:ext cx="576064" cy="56768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1403648" y="1484784"/>
            <a:ext cx="423664" cy="42366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1475656" y="1556792"/>
            <a:ext cx="288032" cy="288032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1547664" y="1628800"/>
            <a:ext cx="144016" cy="14401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6948264" y="1052736"/>
            <a:ext cx="1224136" cy="122413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7020272" y="1124744"/>
            <a:ext cx="1080120" cy="1080120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Блок-схема: узел 14"/>
          <p:cNvSpPr/>
          <p:nvPr/>
        </p:nvSpPr>
        <p:spPr>
          <a:xfrm>
            <a:off x="7380312" y="1484784"/>
            <a:ext cx="360040" cy="351656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7956376" y="1628800"/>
            <a:ext cx="3600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804248" y="1628800"/>
            <a:ext cx="3600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7884368" y="1916832"/>
            <a:ext cx="279648" cy="207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7596336" y="2132856"/>
            <a:ext cx="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7020272" y="1124744"/>
            <a:ext cx="279648" cy="207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524328" y="908720"/>
            <a:ext cx="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7812360" y="1124744"/>
            <a:ext cx="224408" cy="207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7020272" y="1988840"/>
            <a:ext cx="224408" cy="207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627784" y="1268760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СОЛНЦЕ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619672" y="2852936"/>
            <a:ext cx="0" cy="86409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619672" y="2852936"/>
            <a:ext cx="216024" cy="21602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619672" y="3140968"/>
            <a:ext cx="216024" cy="21602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619672" y="2996952"/>
            <a:ext cx="216024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619672" y="3284984"/>
            <a:ext cx="216024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1403648" y="2852936"/>
            <a:ext cx="224408" cy="2076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1403648" y="2996952"/>
            <a:ext cx="224408" cy="207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1403648" y="3140968"/>
            <a:ext cx="224408" cy="2076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1403648" y="3284984"/>
            <a:ext cx="224408" cy="207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524328" y="2852936"/>
            <a:ext cx="0" cy="8640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7524328" y="2996952"/>
            <a:ext cx="216024" cy="21602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7524328" y="2852936"/>
            <a:ext cx="216024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7524328" y="3140968"/>
            <a:ext cx="216024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7524328" y="3284984"/>
            <a:ext cx="216024" cy="21602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>
            <a:off x="7308304" y="2852936"/>
            <a:ext cx="224408" cy="207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7308304" y="2996952"/>
            <a:ext cx="224408" cy="2076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7308304" y="3140968"/>
            <a:ext cx="224408" cy="2076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7308304" y="3284984"/>
            <a:ext cx="224408" cy="2076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915816" y="285293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</a:rPr>
              <a:t>ПЛОДОРОДИЕ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68" name="Равнобедренный треугольник 67"/>
          <p:cNvSpPr/>
          <p:nvPr/>
        </p:nvSpPr>
        <p:spPr>
          <a:xfrm>
            <a:off x="1043608" y="4581128"/>
            <a:ext cx="1152128" cy="108012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Равнобедренный треугольник 68"/>
          <p:cNvSpPr/>
          <p:nvPr/>
        </p:nvSpPr>
        <p:spPr>
          <a:xfrm>
            <a:off x="6948264" y="4581128"/>
            <a:ext cx="1152128" cy="108012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Равнобедренный треугольник 69"/>
          <p:cNvSpPr/>
          <p:nvPr/>
        </p:nvSpPr>
        <p:spPr>
          <a:xfrm>
            <a:off x="1187624" y="4725144"/>
            <a:ext cx="864096" cy="864096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1" name="Равнобедренный треугольник 70"/>
          <p:cNvSpPr/>
          <p:nvPr/>
        </p:nvSpPr>
        <p:spPr>
          <a:xfrm>
            <a:off x="7092280" y="4725144"/>
            <a:ext cx="855712" cy="85571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2" name="Равнобедренный треугольник 71"/>
          <p:cNvSpPr/>
          <p:nvPr/>
        </p:nvSpPr>
        <p:spPr>
          <a:xfrm>
            <a:off x="1331640" y="4941168"/>
            <a:ext cx="559296" cy="576064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3" name="Равнобедренный треугольник 72"/>
          <p:cNvSpPr/>
          <p:nvPr/>
        </p:nvSpPr>
        <p:spPr>
          <a:xfrm>
            <a:off x="7236296" y="4869160"/>
            <a:ext cx="559296" cy="648072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131840" y="4869160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ЗЕМЛЯ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67" grpId="0"/>
      <p:bldP spid="7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6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28</cp:revision>
  <dcterms:created xsi:type="dcterms:W3CDTF">2013-12-14T05:31:13Z</dcterms:created>
  <dcterms:modified xsi:type="dcterms:W3CDTF">2013-12-24T08:52:49Z</dcterms:modified>
</cp:coreProperties>
</file>